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25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2025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26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27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2025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30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30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414</cp:revision>
  <dcterms:created xsi:type="dcterms:W3CDTF">2020-02-18T05:58:00Z</dcterms:created>
  <dcterms:modified xsi:type="dcterms:W3CDTF">2025-05-26T01:42:07Z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