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2" r:id="rId3"/>
    <p:sldId id="330" r:id="rId4"/>
    <p:sldId id="305" r:id="rId5"/>
    <p:sldId id="313" r:id="rId6"/>
    <p:sldId id="307" r:id="rId7"/>
    <p:sldId id="315" r:id="rId8"/>
    <p:sldId id="308" r:id="rId9"/>
    <p:sldId id="309" r:id="rId10"/>
    <p:sldId id="310" r:id="rId11"/>
    <p:sldId id="316" r:id="rId12"/>
    <p:sldId id="325" r:id="rId13"/>
    <p:sldId id="317" r:id="rId14"/>
    <p:sldId id="311" r:id="rId15"/>
    <p:sldId id="312" r:id="rId16"/>
    <p:sldId id="301" r:id="rId17"/>
  </p:sldIdLst>
  <p:sldSz cx="12195175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30"/>
            <p14:sldId id="305"/>
            <p14:sldId id="313"/>
            <p14:sldId id="307"/>
            <p14:sldId id="315"/>
            <p14:sldId id="308"/>
            <p14:sldId id="309"/>
            <p14:sldId id="310"/>
            <p14:sldId id="316"/>
            <p14:sldId id="325"/>
            <p14:sldId id="317"/>
            <p14:sldId id="311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~4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dirty="0"/>
              <a:t>首次视频播放不能拉动进度条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</a:p>
          <a:p>
            <a:pPr>
              <a:buNone/>
            </a:pPr>
            <a:r>
              <a:rPr lang="en-US" altLang="zh-CN" dirty="0"/>
              <a:t>                      </a:t>
            </a:r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sp>
        <p:nvSpPr>
          <p:cNvPr id="11" name="箭头: 上 5"/>
          <p:cNvSpPr/>
          <p:nvPr>
            <p:custDataLst>
              <p:tags r:id="rId3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提交考卷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1" y="3284984"/>
            <a:ext cx="5732173" cy="1734001"/>
            <a:chOff x="9625979" y="2013012"/>
            <a:chExt cx="4137935" cy="156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79" y="2013012"/>
              <a:ext cx="4137935" cy="1566459"/>
              <a:chOff x="7494935" y="3549335"/>
              <a:chExt cx="3102644" cy="156645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927637" cy="1566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22836263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043" y="7647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09759" y="1772816"/>
            <a:ext cx="10975658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17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2024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18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19</a:t>
            </a:r>
            <a:r>
              <a:rPr lang="zh-CN" altLang="en-US" sz="3200" dirty="0" smtClean="0"/>
              <a:t>日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2024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22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23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93040" y="1268730"/>
            <a:ext cx="7153910" cy="4250690"/>
          </a:xfrm>
        </p:spPr>
        <p:txBody>
          <a:bodyPr/>
          <a:lstStyle/>
          <a:p>
            <a:pPr algn="l"/>
            <a:r>
              <a:rPr lang="zh-CN" altLang="en-US" b="1" dirty="0">
                <a:sym typeface="+mn-ea"/>
              </a:rPr>
              <a:t>搜索网址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讲堂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360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：http://m.jiangtang360.com/login2</a:t>
            </a:r>
          </a:p>
          <a:p>
            <a:pPr algn="l"/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  <a:sym typeface="+mn-ea"/>
              </a:rPr>
              <a:t/>
            </a:r>
            <a:br>
              <a:rPr lang="zh-CN" altLang="en-US" dirty="0">
                <a:solidFill>
                  <a:srgbClr val="0070C0"/>
                </a:solidFill>
                <a:sym typeface="+mn-ea"/>
              </a:rPr>
            </a:br>
            <a:r>
              <a:rPr lang="zh-CN" altLang="en-US" dirty="0">
                <a:solidFill>
                  <a:srgbClr val="0070C0"/>
                </a:solidFill>
                <a:sym typeface="+mn-ea"/>
              </a:rPr>
              <a:t>网址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  </a:t>
            </a:r>
            <a:r>
              <a:rPr lang="zh-CN" altLang="en-US" dirty="0">
                <a:solidFill>
                  <a:srgbClr val="0070C0"/>
                </a:solidFill>
                <a:sym typeface="+mn-ea"/>
              </a:rPr>
              <a:t>登录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165" y="-64135"/>
            <a:ext cx="5138420" cy="66154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4795" y="2593340"/>
            <a:ext cx="5313045" cy="36277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47" y="1844824"/>
            <a:ext cx="4572032" cy="4143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3211" y="1124744"/>
            <a:ext cx="7510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微信扫描二维码添加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U0NjM0OGQzNDJkOWRmNDI0NWM5ZDVkYjU5Nzk4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410</Words>
  <Application>Microsoft Office PowerPoint</Application>
  <PresentationFormat>自定义</PresentationFormat>
  <Paragraphs>82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宋体</vt:lpstr>
      <vt:lpstr>微软雅黑</vt:lpstr>
      <vt:lpstr>Arial</vt:lpstr>
      <vt:lpstr>Calibri</vt:lpstr>
      <vt:lpstr>Office 主题​​</vt:lpstr>
      <vt:lpstr>PowerPoint 演示文稿</vt:lpstr>
      <vt:lpstr>线上培训日程安排</vt:lpstr>
      <vt:lpstr> 网址  登录</vt:lpstr>
      <vt:lpstr>平台登录</vt:lpstr>
      <vt:lpstr>PowerPoint 演示文稿</vt:lpstr>
      <vt:lpstr>用户名：身份证号码   初始密码：123456</vt:lpstr>
      <vt:lpstr>PowerPoint 演示文稿</vt:lpstr>
      <vt:lpstr>PowerPoint 演示文稿</vt:lpstr>
      <vt:lpstr>PowerPoint 演示文稿</vt:lpstr>
      <vt:lpstr>学习与练习                   </vt:lpstr>
      <vt:lpstr>学习与练习 </vt:lpstr>
      <vt:lpstr>线上考试要求 </vt:lpstr>
      <vt:lpstr>考试操作说明</vt:lpstr>
      <vt:lpstr>考试操作说明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Microsoft</cp:lastModifiedBy>
  <cp:revision>384</cp:revision>
  <dcterms:created xsi:type="dcterms:W3CDTF">2020-02-18T05:58:00Z</dcterms:created>
  <dcterms:modified xsi:type="dcterms:W3CDTF">2024-03-13T02:20:42Z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0D0FEE50636C450F808C9AEE1D4A2E59_13</vt:lpwstr>
  </property>
  <property fmtid="{D5CDD505-2E9C-101B-9397-08002B2CF9AE}" pid="3" name="KSOProductBuildVer">
    <vt:lpwstr>2052-12.1.0.15712</vt:lpwstr>
  </property>
</Properties>
</file>