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25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2025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27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28</a:t>
            </a:r>
            <a:r>
              <a:rPr lang="zh-CN" altLang="en-US" sz="3200" dirty="0" smtClean="0"/>
              <a:t>日至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2025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29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29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566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412</cp:revision>
  <dcterms:created xsi:type="dcterms:W3CDTF">2020-02-18T05:58:00Z</dcterms:created>
  <dcterms:modified xsi:type="dcterms:W3CDTF">2025-03-27T01:32:00Z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